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667" r:id="rId2"/>
    <p:sldId id="656" r:id="rId3"/>
    <p:sldId id="657" r:id="rId4"/>
    <p:sldId id="658" r:id="rId5"/>
    <p:sldId id="659" r:id="rId6"/>
    <p:sldId id="660" r:id="rId7"/>
    <p:sldId id="661" r:id="rId8"/>
    <p:sldId id="662" r:id="rId9"/>
    <p:sldId id="663" r:id="rId10"/>
    <p:sldId id="686" r:id="rId11"/>
    <p:sldId id="669" r:id="rId12"/>
    <p:sldId id="670" r:id="rId13"/>
    <p:sldId id="671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68" r:id="rId24"/>
    <p:sldId id="687" r:id="rId25"/>
    <p:sldId id="688" r:id="rId26"/>
    <p:sldId id="681" r:id="rId27"/>
    <p:sldId id="682" r:id="rId28"/>
    <p:sldId id="683" r:id="rId29"/>
    <p:sldId id="684" r:id="rId30"/>
    <p:sldId id="685" r:id="rId31"/>
    <p:sldId id="650" r:id="rId32"/>
    <p:sldId id="651" r:id="rId33"/>
    <p:sldId id="652" r:id="rId34"/>
    <p:sldId id="653" r:id="rId35"/>
    <p:sldId id="654" r:id="rId36"/>
    <p:sldId id="689" r:id="rId37"/>
    <p:sldId id="690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FE4C54"/>
    <a:srgbClr val="CCCCCC"/>
    <a:srgbClr val="CC0000"/>
    <a:srgbClr val="2DC6E6"/>
    <a:srgbClr val="FF99FF"/>
    <a:srgbClr val="FE4B52"/>
    <a:srgbClr val="FFFFFF"/>
    <a:srgbClr val="B4A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6" autoAdjust="0"/>
    <p:restoredTop sz="91470" autoAdjust="0"/>
  </p:normalViewPr>
  <p:slideViewPr>
    <p:cSldViewPr>
      <p:cViewPr varScale="1">
        <p:scale>
          <a:sx n="110" d="100"/>
          <a:sy n="110" d="100"/>
        </p:scale>
        <p:origin x="-9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9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654E-EBD9-4CE9-AAD0-9BCA047E2E1D}" type="datetimeFigureOut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970E3-E969-4B5B-B387-9B817F0C226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94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Cam_vgg.ipynb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9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08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970E3-E969-4B5B-B387-9B817F0C226C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4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7772400" cy="1470025"/>
          </a:xfrm>
        </p:spPr>
        <p:txBody>
          <a:bodyPr>
            <a:noAutofit/>
          </a:bodyPr>
          <a:lstStyle>
            <a:lvl1pPr algn="l">
              <a:defRPr sz="80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ea typeface="휴먼둥근헤드라인" pitchFamily="18" charset="-127"/>
                <a:cs typeface="Meiryo UI" pitchFamily="34" charset="-128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0" name="날짜 개체 틀 3"/>
          <p:cNvSpPr>
            <a:spLocks noGrp="1"/>
          </p:cNvSpPr>
          <p:nvPr>
            <p:ph type="dt" sz="half" idx="10"/>
          </p:nvPr>
        </p:nvSpPr>
        <p:spPr>
          <a:xfrm>
            <a:off x="305026" y="2636912"/>
            <a:ext cx="3600400" cy="365125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Meiryo UI" pitchFamily="34" charset="-128"/>
                <a:cs typeface="Meiryo UI" pitchFamily="34" charset="-128"/>
              </a:defRPr>
            </a:lvl1pPr>
          </a:lstStyle>
          <a:p>
            <a:fld id="{FCE1694F-A783-43DF-9CCB-25F1A03CBC4F}" type="datetime2">
              <a:rPr lang="en-US" altLang="ko-KR" smtClean="0">
                <a:ea typeface="Meiryo UI" pitchFamily="34" charset="-128"/>
              </a:rPr>
              <a:pPr/>
              <a:t>17년 3월 25일 Saturday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0F7CB-10CC-4FA0-AAB7-60557755851D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2E3B2-398D-43A2-9FF0-A5DC47D85F0F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118784"/>
            <a:ext cx="8496944" cy="5262544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295200" y="254688"/>
            <a:ext cx="85752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3505200" y="6453336"/>
            <a:ext cx="2133600" cy="365125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구역 머리글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353123"/>
            <a:ext cx="864096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itchFamily="18" charset="-127"/>
                <a:ea typeface="휴먼둥근헤드라인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2852936"/>
            <a:ext cx="864096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76C8D-0C64-468D-9E07-BA112BE10A5A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04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1450-90AE-4591-9DA4-2F2C0E29B421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0F9C2-910D-48E9-A1D4-06EE9E8CCF11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7544" y="620688"/>
            <a:ext cx="8229600" cy="1084982"/>
          </a:xfrm>
        </p:spPr>
        <p:txBody>
          <a:bodyPr>
            <a:normAutofit/>
          </a:bodyPr>
          <a:lstStyle>
            <a:lvl1pPr>
              <a:defRPr sz="4800" b="1">
                <a:latin typeface="Garamond" panose="02020404030301010803" pitchFamily="18" charset="0"/>
              </a:defRPr>
            </a:lvl1pPr>
          </a:lstStyle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 hasCustomPrompt="1"/>
          </p:nvPr>
        </p:nvSpPr>
        <p:spPr>
          <a:xfrm>
            <a:off x="971600" y="1988840"/>
            <a:ext cx="7200800" cy="4392488"/>
          </a:xfrm>
        </p:spPr>
        <p:txBody>
          <a:bodyPr>
            <a:normAutofit/>
          </a:bodyPr>
          <a:lstStyle>
            <a:lvl1pPr marL="342900" indent="-34290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1pPr>
            <a:lvl2pPr marL="742950" indent="-285750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2pPr>
            <a:lvl3pPr marL="11430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3pPr>
            <a:lvl4pPr marL="16002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4pPr>
            <a:lvl5pPr marL="20574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aramond" panose="02020404030301010803" pitchFamily="18" charset="0"/>
                <a:cs typeface="Meiryo UI" pitchFamily="34" charset="-128"/>
              </a:defRPr>
            </a:lvl5pPr>
          </a:lstStyle>
          <a:p>
            <a:pPr lvl="0"/>
            <a:r>
              <a:rPr lang="en-US" altLang="ko-KR" dirty="0" smtClean="0"/>
              <a:t>First stage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 stage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 stage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F0E3-3B49-48EE-8E65-6F6B7B05A3E6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DD30-A8D5-4E8F-A388-D7F8914E7797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1FBA-5EDF-4611-9FD5-552C72983771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DD4C6-1DC2-4462-9A2C-36CF4FD257E7}" type="datetime1">
              <a:rPr lang="ko-KR" altLang="en-US" smtClean="0"/>
              <a:pPr/>
              <a:t>17. 3. 25.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1D5AE-3018-49FC-B3E0-A1E0E956746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738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Denoising auto-encoders</a:t>
            </a:r>
          </a:p>
          <a:p>
            <a:pPr algn="ctr"/>
            <a:r>
              <a:rPr lang="en-US" altLang="ko-KR" sz="3200" dirty="0" err="1" smtClean="0">
                <a:solidFill>
                  <a:srgbClr val="C00000"/>
                </a:solidFill>
              </a:rPr>
              <a:t>denoising</a:t>
            </a:r>
            <a:r>
              <a:rPr lang="en-US" altLang="ko-KR" sz="3200" dirty="0" smtClean="0">
                <a:solidFill>
                  <a:srgbClr val="C00000"/>
                </a:solidFill>
              </a:rPr>
              <a:t> auto-encoder </a:t>
            </a:r>
          </a:p>
          <a:p>
            <a:pPr algn="ctr"/>
            <a:r>
              <a:rPr lang="en-US" altLang="ko-KR" sz="3200" dirty="0" smtClean="0"/>
              <a:t>&amp; </a:t>
            </a:r>
            <a:r>
              <a:rPr lang="en-US" altLang="ko-KR" sz="3200" dirty="0" err="1" smtClean="0">
                <a:solidFill>
                  <a:srgbClr val="0070C0"/>
                </a:solidFill>
              </a:rPr>
              <a:t>denoising</a:t>
            </a:r>
            <a:r>
              <a:rPr lang="en-US" altLang="ko-KR" sz="3200" dirty="0" smtClean="0">
                <a:solidFill>
                  <a:srgbClr val="0070C0"/>
                </a:solidFill>
              </a:rPr>
              <a:t> </a:t>
            </a:r>
            <a:r>
              <a:rPr lang="en-US" altLang="ko-KR" sz="3200" dirty="0" err="1" smtClean="0">
                <a:solidFill>
                  <a:srgbClr val="0070C0"/>
                </a:solidFill>
              </a:rPr>
              <a:t>deconvolutional</a:t>
            </a:r>
            <a:r>
              <a:rPr lang="en-US" altLang="ko-KR" sz="3200" dirty="0" smtClean="0">
                <a:solidFill>
                  <a:srgbClr val="0070C0"/>
                </a:solidFill>
              </a:rPr>
              <a:t> auto-encoder</a:t>
            </a:r>
            <a:endParaRPr lang="en-US" altLang="ko-KR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70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2130425"/>
            <a:ext cx="7772400" cy="2738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>
                <a:solidFill>
                  <a:srgbClr val="C00000"/>
                </a:solidFill>
              </a:rPr>
              <a:t>dae_mnist_dropout</a:t>
            </a:r>
            <a:endParaRPr lang="en-US" altLang="ko-KR" sz="2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8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200" y="2155031"/>
            <a:ext cx="6451600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4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0800" y="1850231"/>
            <a:ext cx="6502400" cy="30861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92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350" y="2663031"/>
            <a:ext cx="4559300" cy="1460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55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48" y="404813"/>
            <a:ext cx="8229704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2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850" y="1488281"/>
            <a:ext cx="7988300" cy="38100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5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2497931"/>
            <a:ext cx="6946900" cy="1790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2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6752" y="404813"/>
            <a:ext cx="5710495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2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745610"/>
            <a:ext cx="8496300" cy="329534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63953"/>
            <a:ext cx="8496300" cy="525865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76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8" y="1484784"/>
            <a:ext cx="8186172" cy="3456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5517232"/>
            <a:ext cx="5443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 smtClean="0">
                <a:solidFill>
                  <a:srgbClr val="0000FF"/>
                </a:solidFill>
                <a:latin typeface="+mn-ea"/>
              </a:rPr>
              <a:t>Holy grail </a:t>
            </a:r>
            <a:r>
              <a:rPr kumimoji="1" lang="en-US" altLang="ko-KR" sz="2800" dirty="0" smtClean="0">
                <a:latin typeface="+mn-ea"/>
              </a:rPr>
              <a:t>of Machine Learning!</a:t>
            </a:r>
            <a:endParaRPr kumimoji="1" lang="ko-KR" altLang="en-US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914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852"/>
            <a:ext cx="2445684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0"/>
            <a:ext cx="257175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559" y="0"/>
            <a:ext cx="2518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2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890" y="404813"/>
            <a:ext cx="7106220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38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90" y="404813"/>
            <a:ext cx="7106220" cy="5976937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7724" y="404813"/>
            <a:ext cx="2208551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58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269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smtClean="0"/>
              <a:t>Denoising convolutional auto-encoder</a:t>
            </a:r>
            <a:endParaRPr lang="en-US" altLang="ko-KR" sz="4800" dirty="0" smtClean="0"/>
          </a:p>
        </p:txBody>
      </p:sp>
    </p:spTree>
    <p:extLst>
      <p:ext uri="{BB962C8B-B14F-4D97-AF65-F5344CB8AC3E}">
        <p14:creationId xmlns:p14="http://schemas.microsoft.com/office/powerpoint/2010/main" val="120036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04" y="1299369"/>
            <a:ext cx="4368800" cy="4902200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Deconvolutional operator?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위쪽 화살표[U] 5"/>
          <p:cNvSpPr/>
          <p:nvPr/>
        </p:nvSpPr>
        <p:spPr>
          <a:xfrm>
            <a:off x="6012160" y="1340768"/>
            <a:ext cx="936104" cy="4320480"/>
          </a:xfrm>
          <a:prstGeom prst="upArrow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4154" y="5800908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solidFill>
                  <a:srgbClr val="C00000"/>
                </a:solidFill>
              </a:rPr>
              <a:t>Conv</a:t>
            </a:r>
            <a:endParaRPr kumimoji="1" lang="ko-KR" alt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8" name="위쪽 화살표[U] 7"/>
          <p:cNvSpPr/>
          <p:nvPr/>
        </p:nvSpPr>
        <p:spPr>
          <a:xfrm rot="10800000">
            <a:off x="7570326" y="1340768"/>
            <a:ext cx="936104" cy="4320480"/>
          </a:xfrm>
          <a:prstGeom prst="upArrow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8604" y="5800908"/>
            <a:ext cx="1641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err="1" smtClean="0">
                <a:solidFill>
                  <a:srgbClr val="7030A0"/>
                </a:solidFill>
              </a:rPr>
              <a:t>Deconv</a:t>
            </a:r>
            <a:endParaRPr kumimoji="1" lang="ko-KR" altLang="en-US" sz="3200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5800" y="1916832"/>
            <a:ext cx="7772400" cy="26941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j-ea"/>
                <a:cs typeface="Meiryo UI" pitchFamily="34" charset="-128"/>
              </a:defRPr>
            </a:lvl1pPr>
          </a:lstStyle>
          <a:p>
            <a:pPr algn="ctr"/>
            <a:r>
              <a:rPr lang="en-US" altLang="ko-KR" sz="6000" dirty="0" err="1">
                <a:solidFill>
                  <a:srgbClr val="C00000"/>
                </a:solidFill>
              </a:rPr>
              <a:t>cae_mnist</a:t>
            </a:r>
            <a:endParaRPr lang="en-US" altLang="ko-KR" sz="48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372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00" y="523081"/>
            <a:ext cx="7594600" cy="5740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004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797888"/>
            <a:ext cx="8496300" cy="519078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17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279" y="404813"/>
            <a:ext cx="6717442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0" y="1710531"/>
            <a:ext cx="8051800" cy="3365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21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2" y="1700808"/>
            <a:ext cx="8229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0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576" y="404813"/>
            <a:ext cx="6324848" cy="59769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93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Epoch: 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6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Epoch : 2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3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4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4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05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2454861"/>
            <a:ext cx="8496300" cy="259121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Epoch : </a:t>
            </a:r>
            <a:r>
              <a:rPr kumimoji="1" lang="en-US" altLang="ko-KR" dirty="0" smtClean="0"/>
              <a:t>5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1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500" y="1255712"/>
            <a:ext cx="7493000" cy="4203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200" y="2633662"/>
            <a:ext cx="3911600" cy="16637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4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83768" y="5517232"/>
            <a:ext cx="4104456" cy="64807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Input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23828" y="4437112"/>
            <a:ext cx="3024336" cy="64807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959932" y="3356992"/>
            <a:ext cx="1152128" cy="64807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83768" y="1196752"/>
            <a:ext cx="4104456" cy="648072"/>
          </a:xfrm>
          <a:prstGeom prst="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 smtClean="0">
                <a:solidFill>
                  <a:schemeClr val="bg1"/>
                </a:solidFill>
              </a:rPr>
              <a:t>Output</a:t>
            </a:r>
            <a:endParaRPr kumimoji="1" lang="ko-KR" altLang="en-US" sz="2400" b="1" dirty="0" err="1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3828" y="2276872"/>
            <a:ext cx="3024336" cy="6480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0" name="오른쪽 화살표[R] 9"/>
          <p:cNvSpPr/>
          <p:nvPr/>
        </p:nvSpPr>
        <p:spPr>
          <a:xfrm rot="16200000">
            <a:off x="6984268" y="4545124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smtClean="0">
                <a:solidFill>
                  <a:schemeClr val="tx1"/>
                </a:solidFill>
              </a:rPr>
              <a:t>Encoding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71900" y="3176972"/>
            <a:ext cx="1800200" cy="100811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  <p:sp>
        <p:nvSpPr>
          <p:cNvPr id="12" name="오른쪽 화살표[R] 11"/>
          <p:cNvSpPr/>
          <p:nvPr/>
        </p:nvSpPr>
        <p:spPr>
          <a:xfrm rot="16200000">
            <a:off x="6984268" y="1991270"/>
            <a:ext cx="2160240" cy="1080120"/>
          </a:xfrm>
          <a:prstGeom prst="rightArrow">
            <a:avLst>
              <a:gd name="adj1" fmla="val 50000"/>
              <a:gd name="adj2" fmla="val 5987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</a:rPr>
              <a:t>Decoding</a:t>
            </a:r>
            <a:endParaRPr kumimoji="1" lang="ko-KR" altLang="en-US" sz="2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6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1600" y="1124744"/>
            <a:ext cx="4958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smtClean="0">
                <a:latin typeface="+mn-ea"/>
              </a:rPr>
              <a:t>Encoder + Decoder Structure</a:t>
            </a:r>
            <a:endParaRPr kumimoji="1" lang="ko-KR" altLang="en-US" sz="2800" dirty="0" smtClean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33" y="1647964"/>
            <a:ext cx="5955134" cy="445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Input and output data of the auto-encoder is basically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identical</a:t>
            </a:r>
            <a:r>
              <a:rPr kumimoji="1" lang="en-US" altLang="ko-KR" sz="2400" dirty="0" smtClean="0">
                <a:latin typeface="+mn-ea"/>
              </a:rPr>
              <a:t>. </a:t>
            </a:r>
            <a:endParaRPr kumimoji="1" lang="ko-KR" altLang="en-US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23487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Then, how can we make this network to have </a:t>
            </a:r>
            <a:r>
              <a:rPr kumimoji="1" lang="en-US" altLang="ko-KR" sz="2400" b="1" dirty="0" err="1" smtClean="0">
                <a:solidFill>
                  <a:srgbClr val="0000FF"/>
                </a:solidFill>
                <a:latin typeface="+mn-ea"/>
              </a:rPr>
              <a:t>denoising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 power</a:t>
            </a:r>
            <a:r>
              <a:rPr kumimoji="1" lang="en-US" altLang="ko-KR" sz="2400" dirty="0" smtClean="0">
                <a:latin typeface="+mn-ea"/>
              </a:rPr>
              <a:t>?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40" y="3356992"/>
            <a:ext cx="5580112" cy="274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8364" y="126982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 smtClean="0">
                <a:latin typeface="+mn-ea"/>
              </a:rPr>
              <a:t>Just </a:t>
            </a:r>
            <a:r>
              <a:rPr kumimoji="1" lang="en-US" altLang="ko-KR" sz="2400" b="1" dirty="0" smtClean="0">
                <a:solidFill>
                  <a:srgbClr val="0000FF"/>
                </a:solidFill>
                <a:latin typeface="+mn-ea"/>
              </a:rPr>
              <a:t>add noise </a:t>
            </a:r>
            <a:r>
              <a:rPr kumimoji="1" lang="en-US" altLang="ko-KR" sz="2400" dirty="0" smtClean="0">
                <a:latin typeface="+mn-ea"/>
              </a:rPr>
              <a:t>to the input layer while training!</a:t>
            </a:r>
            <a:endParaRPr kumimoji="1" lang="ko-KR" altLang="en-US" sz="24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032642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2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Denoising Auto-Encoder?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68760"/>
            <a:ext cx="7956376" cy="49396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5576" y="3140968"/>
            <a:ext cx="3816424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2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 simple, but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1D5AE-3018-49FC-B3E0-A1E0E9567469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6" y="1988840"/>
            <a:ext cx="8132668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2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33053</TotalTime>
  <Words>159</Words>
  <Application>Microsoft Macintosh PowerPoint</Application>
  <PresentationFormat>On-screen Show (4:3)</PresentationFormat>
  <Paragraphs>68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테마</vt:lpstr>
      <vt:lpstr>PowerPoint Presentation</vt:lpstr>
      <vt:lpstr>Unsupervised learning</vt:lpstr>
      <vt:lpstr>Encoder?</vt:lpstr>
      <vt:lpstr>Auto-Encoder?</vt:lpstr>
      <vt:lpstr>Auto-Encoder?</vt:lpstr>
      <vt:lpstr>Denoising Auto-Encoder?</vt:lpstr>
      <vt:lpstr>Denoising Auto-Encoder?</vt:lpstr>
      <vt:lpstr>Denoising Auto-Encoder?</vt:lpstr>
      <vt:lpstr>Super simple, but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Deconvolutional operator?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Epoch: 1</vt:lpstr>
      <vt:lpstr>Epoch : 2</vt:lpstr>
      <vt:lpstr>Epoch : 3</vt:lpstr>
      <vt:lpstr>Epoch : 4</vt:lpstr>
      <vt:lpstr>Epoch : 5</vt:lpstr>
      <vt:lpstr>PowerPoint Presentation</vt:lpstr>
      <vt:lpstr>PowerPoint Presentation</vt:lpstr>
    </vt:vector>
  </TitlesOfParts>
  <Company>PIL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neohanju</dc:creator>
  <cp:lastModifiedBy>COUPANG</cp:lastModifiedBy>
  <cp:revision>1134</cp:revision>
  <dcterms:created xsi:type="dcterms:W3CDTF">2010-03-17T18:05:41Z</dcterms:created>
  <dcterms:modified xsi:type="dcterms:W3CDTF">2017-03-25T06:53:03Z</dcterms:modified>
</cp:coreProperties>
</file>